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8.jpeg" ContentType="image/jpeg"/>
  <Override PartName="/ppt/media/image4.wmf" ContentType="image/x-wmf"/>
  <Override PartName="/ppt/media/image5.wmf" ContentType="image/x-wmf"/>
  <Override PartName="/ppt/media/image6.wmf" ContentType="image/x-wmf"/>
  <Override PartName="/ppt/media/image7.png" ContentType="image/png"/>
  <Override PartName="/ppt/media/image9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02A5420-31BF-4C04-8D0B-319B1D2CBD6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0B2671-2E3B-4E6C-9B17-32BAA7A0B99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040" cy="342504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760" cy="426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760" cy="4269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760" cy="42696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760" cy="42696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760" cy="42696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760" cy="42696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1120" cy="684864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8440" cy="1465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Longitudinal Stability Derivatives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7920" cy="43840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360" y="572040"/>
            <a:ext cx="9141120" cy="514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72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42739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2024-02-29T12:50:12Z</dcterms:modified>
  <cp:revision>331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